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4/4/2013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ebsoilsurvey.nrcs.usda.gov/app/HomePage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960" y="1414811"/>
            <a:ext cx="7543800" cy="2593975"/>
          </a:xfrm>
        </p:spPr>
        <p:txBody>
          <a:bodyPr/>
          <a:lstStyle/>
          <a:p>
            <a:pPr algn="ctr"/>
            <a:r>
              <a:rPr lang="en-US" sz="3200" b="1" dirty="0"/>
              <a:t>USDA-NRCS Web Soil Survey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/>
              <a:t> access and use soil maps of “your farm” on planning and management of regular farm operations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DEMONSTRATION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609009"/>
            <a:ext cx="6461760" cy="50813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 Lincoln Zotarelli and Steven Lands</a:t>
            </a:r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324771"/>
            <a:ext cx="7543800" cy="731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FF"/>
                </a:solidFill>
              </a:rPr>
              <a:t>2011 Fall Potato School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485637" y="6214677"/>
            <a:ext cx="3413700" cy="4771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Hastings, 22 September 2011</a:t>
            </a:r>
          </a:p>
          <a:p>
            <a:endParaRPr lang="en-US" dirty="0" smtClean="0"/>
          </a:p>
        </p:txBody>
      </p:sp>
      <p:pic>
        <p:nvPicPr>
          <p:cNvPr id="6" name="Picture 2" descr="UF_IF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64" y="297362"/>
            <a:ext cx="2224446" cy="75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10" y="4181126"/>
            <a:ext cx="5958750" cy="9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Step 7 – Zooming in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7" y="1203190"/>
            <a:ext cx="8882213" cy="51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8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Step </a:t>
            </a:r>
            <a:r>
              <a:rPr lang="en-US" sz="3200" b="1" dirty="0" smtClean="0"/>
              <a:t>8 </a:t>
            </a:r>
            <a:r>
              <a:rPr lang="en-US" sz="3200" b="1" dirty="0"/>
              <a:t>– Zooming in</a:t>
            </a:r>
            <a:endParaRPr lang="en-US" sz="3200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0" y="1270782"/>
            <a:ext cx="8746677" cy="527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81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Step 9 – Locate your area.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1192214"/>
            <a:ext cx="8880357" cy="51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27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10 – Identify the boundaries of AOI. Maximizing zoom by view map at full screen width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" y="1570555"/>
            <a:ext cx="8820943" cy="50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4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11 - Linear Measuring Tool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5" y="1219460"/>
            <a:ext cx="8806089" cy="542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60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 Step 12a. Drawing a polygon on a map and expanding rectangle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1" y="1417638"/>
            <a:ext cx="8850650" cy="52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2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12b. Selecting a soil survey area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4" y="1135029"/>
            <a:ext cx="8768957" cy="54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53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13 - Display data available for defined AOI – ACREAGE AND SOIL MAP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5" y="1417638"/>
            <a:ext cx="8806090" cy="52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14 – View soil map units.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1" y="1169026"/>
            <a:ext cx="8806089" cy="52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82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15 -  View Map Unit Description.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7" y="1236910"/>
            <a:ext cx="8635278" cy="53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4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b="1" dirty="0" smtClean="0"/>
              <a:t>Web soil survey (WSS)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Soil Survey application provides </a:t>
            </a:r>
            <a:r>
              <a:rPr lang="en-US" dirty="0" smtClean="0"/>
              <a:t>producers</a:t>
            </a:r>
            <a:r>
              <a:rPr lang="en-US" dirty="0"/>
              <a:t>, agencies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, electronic </a:t>
            </a:r>
            <a:r>
              <a:rPr lang="en-US" dirty="0"/>
              <a:t>access to relevant soil and related information needed to make wise </a:t>
            </a:r>
            <a:r>
              <a:rPr lang="en-US" b="1" dirty="0"/>
              <a:t>land use &amp; management decisions. </a:t>
            </a:r>
            <a:endParaRPr lang="en-US" b="1" dirty="0" smtClean="0"/>
          </a:p>
          <a:p>
            <a:endParaRPr lang="en-US" dirty="0"/>
          </a:p>
          <a:p>
            <a:r>
              <a:rPr lang="en-US" dirty="0"/>
              <a:t>The purpose of WSS is to provide </a:t>
            </a:r>
            <a:r>
              <a:rPr lang="en-US" b="1" dirty="0"/>
              <a:t>alternative to traditional hardcopy publication of maps </a:t>
            </a:r>
            <a:r>
              <a:rPr lang="en-US" dirty="0"/>
              <a:t>with interactive access to most current data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WSS allows customers to get just information they want/select about map units for their geographic area of interest (AOI) and collect information relevant to their land use concerns – e.g. cropland.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16 – Expanding legend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0" y="1313042"/>
            <a:ext cx="8556663" cy="528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62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17 –  Explore Soil Data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85627"/>
            <a:ext cx="8595825" cy="53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33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18 – Example of soil properties maps based on soil series. Organic mater. (OPTIONAL)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" y="1365144"/>
            <a:ext cx="8850650" cy="526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9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19 - Shopping Cart (FREE</a:t>
            </a:r>
            <a:r>
              <a:rPr lang="en-US" sz="2800" b="1" dirty="0" smtClean="0"/>
              <a:t>)</a:t>
            </a:r>
            <a:br>
              <a:rPr lang="en-US" sz="2800" b="1" dirty="0" smtClean="0"/>
            </a:br>
            <a:r>
              <a:rPr lang="en-US" sz="2800" b="1" dirty="0"/>
              <a:t>Step 20 – Shopping Cart – Custom Subtitle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7" y="1340902"/>
            <a:ext cx="8657558" cy="522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39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21 – Delivery method. 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10445"/>
            <a:ext cx="8335894" cy="511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12577" cy="1143000"/>
          </a:xfrm>
        </p:spPr>
        <p:txBody>
          <a:bodyPr/>
          <a:lstStyle/>
          <a:p>
            <a:r>
              <a:rPr lang="en-US" sz="2800" b="1" dirty="0"/>
              <a:t>Step 22 -  Generating custom soil resources report.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2" y="1251640"/>
            <a:ext cx="8263948" cy="50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92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1418"/>
            <a:ext cx="7912577" cy="1143000"/>
          </a:xfrm>
        </p:spPr>
        <p:txBody>
          <a:bodyPr/>
          <a:lstStyle/>
          <a:p>
            <a:r>
              <a:rPr lang="en-US" sz="2800" b="1" dirty="0"/>
              <a:t>Step </a:t>
            </a:r>
            <a:r>
              <a:rPr lang="en-US" sz="2800" b="1" dirty="0" smtClean="0"/>
              <a:t>23a </a:t>
            </a:r>
            <a:r>
              <a:rPr lang="en-US" sz="2800" b="1" dirty="0"/>
              <a:t>– Review Report.</a:t>
            </a:r>
            <a:endParaRPr lang="en-US" sz="2800" dirty="0"/>
          </a:p>
        </p:txBody>
      </p:sp>
      <p:pic>
        <p:nvPicPr>
          <p:cNvPr id="3" name="Picture 2" descr="Screen Shot 2011-09-18 at 10.49.58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85" y="1328513"/>
            <a:ext cx="3792193" cy="48601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065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1418"/>
            <a:ext cx="7912577" cy="1143000"/>
          </a:xfrm>
        </p:spPr>
        <p:txBody>
          <a:bodyPr/>
          <a:lstStyle/>
          <a:p>
            <a:r>
              <a:rPr lang="en-US" sz="2800" b="1" dirty="0"/>
              <a:t>Step </a:t>
            </a:r>
            <a:r>
              <a:rPr lang="en-US" sz="2800" b="1" dirty="0" smtClean="0"/>
              <a:t>23b </a:t>
            </a:r>
            <a:r>
              <a:rPr lang="en-US" sz="2800" b="1" dirty="0"/>
              <a:t>– Review Report.</a:t>
            </a:r>
            <a:endParaRPr lang="en-US" sz="2800" dirty="0"/>
          </a:p>
        </p:txBody>
      </p:sp>
      <p:pic>
        <p:nvPicPr>
          <p:cNvPr id="4" name="Picture 3" descr="Screen Shot 2011-09-18 at 10.5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65" y="1164178"/>
            <a:ext cx="7244184" cy="5572449"/>
          </a:xfrm>
          <a:prstGeom prst="rect">
            <a:avLst/>
          </a:prstGeom>
          <a:ln>
            <a:solidFill>
              <a:srgbClr val="2F2B20"/>
            </a:solidFill>
          </a:ln>
        </p:spPr>
      </p:pic>
    </p:spTree>
    <p:extLst>
      <p:ext uri="{BB962C8B-B14F-4D97-AF65-F5344CB8AC3E}">
        <p14:creationId xmlns:p14="http://schemas.microsoft.com/office/powerpoint/2010/main" val="840279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1418"/>
            <a:ext cx="7912577" cy="1143000"/>
          </a:xfrm>
        </p:spPr>
        <p:txBody>
          <a:bodyPr/>
          <a:lstStyle/>
          <a:p>
            <a:r>
              <a:rPr lang="en-US" sz="2800" b="1" dirty="0"/>
              <a:t>Step </a:t>
            </a:r>
            <a:r>
              <a:rPr lang="en-US" sz="2800" b="1" dirty="0" smtClean="0"/>
              <a:t>23c </a:t>
            </a:r>
            <a:r>
              <a:rPr lang="en-US" sz="2800" b="1" dirty="0"/>
              <a:t>– Review Report.</a:t>
            </a:r>
            <a:endParaRPr lang="en-US" sz="2800" dirty="0"/>
          </a:p>
        </p:txBody>
      </p:sp>
      <p:pic>
        <p:nvPicPr>
          <p:cNvPr id="3" name="Picture 2" descr="Screen Shot 2011-09-18 at 10.52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138" y="1244411"/>
            <a:ext cx="5484465" cy="7054445"/>
          </a:xfrm>
          <a:prstGeom prst="rect">
            <a:avLst/>
          </a:prstGeom>
          <a:ln>
            <a:solidFill>
              <a:srgbClr val="2F2B20"/>
            </a:solidFill>
          </a:ln>
        </p:spPr>
      </p:pic>
    </p:spTree>
    <p:extLst>
      <p:ext uri="{BB962C8B-B14F-4D97-AF65-F5344CB8AC3E}">
        <p14:creationId xmlns:p14="http://schemas.microsoft.com/office/powerpoint/2010/main" val="308866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1125" y="2114518"/>
            <a:ext cx="2379762" cy="1143000"/>
          </a:xfrm>
        </p:spPr>
        <p:txBody>
          <a:bodyPr/>
          <a:lstStyle/>
          <a:p>
            <a:pPr algn="ctr"/>
            <a:r>
              <a:rPr lang="en-US" sz="2800" b="1" dirty="0" smtClean="0"/>
              <a:t>Questions?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394"/>
            <a:ext cx="9144000" cy="140860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11125" y="387861"/>
            <a:ext cx="2379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Thank you!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962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can you use the WSS data and maps to improve your management decisions?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WSS through a set of aerial photographs/address/</a:t>
            </a:r>
            <a:r>
              <a:rPr lang="en-US" dirty="0" err="1"/>
              <a:t>gps</a:t>
            </a:r>
            <a:r>
              <a:rPr lang="en-US" dirty="0"/>
              <a:t> coordinates allows you to find and select areas of interest (AOI) in you own property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After finding AOI, you will be able to exactly select an specific area by drawing a polygon in the map indicating all </a:t>
            </a:r>
            <a:r>
              <a:rPr lang="en-US" dirty="0" smtClean="0"/>
              <a:t>corners </a:t>
            </a:r>
            <a:r>
              <a:rPr lang="en-US" dirty="0"/>
              <a:t>of that AOI. After selected AOI, the WSS will process that AOI and provide you </a:t>
            </a:r>
            <a:r>
              <a:rPr lang="en-US" dirty="0" smtClean="0"/>
              <a:t>information </a:t>
            </a:r>
            <a:r>
              <a:rPr lang="en-US" dirty="0"/>
              <a:t>like: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Actual area in acres of area of interest</a:t>
            </a:r>
          </a:p>
          <a:p>
            <a:r>
              <a:rPr lang="en-US" dirty="0" smtClean="0"/>
              <a:t>Soil map classification</a:t>
            </a:r>
          </a:p>
          <a:p>
            <a:r>
              <a:rPr lang="en-US" dirty="0" smtClean="0"/>
              <a:t>View and print soil maps and soil unit description</a:t>
            </a:r>
          </a:p>
          <a:p>
            <a:r>
              <a:rPr lang="en-US" dirty="0" smtClean="0"/>
              <a:t>Linear measurement</a:t>
            </a:r>
          </a:p>
          <a:p>
            <a:r>
              <a:rPr lang="en-US" dirty="0" smtClean="0"/>
              <a:t>Explore capability of use accordingly to soil series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Step 1. Main page -  </a:t>
            </a:r>
            <a:r>
              <a:rPr lang="en-US" sz="2400" b="1" u="sng" dirty="0">
                <a:hlinkClick r:id="rId2"/>
              </a:rPr>
              <a:t>http://websoilsurvey.nrcs.usda.gov/app/HomePage.htm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" y="1091783"/>
            <a:ext cx="8924916" cy="54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Step 2. WSS Opening Screen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2" y="1105219"/>
            <a:ext cx="8746676" cy="528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6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Step 3 - View Map at Full Screen Width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976" y="1181392"/>
            <a:ext cx="8962048" cy="5369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79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Step 4 – Search Function – (Address, State &amp; County, Latitude and Longitude)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9" y="1417638"/>
            <a:ext cx="8850649" cy="520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Step 5 – State and County Localization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5" y="1199812"/>
            <a:ext cx="8761530" cy="51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Step 6 – Using searching tools to locate Area of Interest (AOI)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4" y="1310024"/>
            <a:ext cx="8872929" cy="519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910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521</TotalTime>
  <Words>448</Words>
  <Application>Microsoft Office PowerPoint</Application>
  <PresentationFormat>On-screen Show (4:3)</PresentationFormat>
  <Paragraphs>47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Adjacency</vt:lpstr>
      <vt:lpstr>USDA-NRCS Web Soil Survey  access and use soil maps of “your farm” on planning and management of regular farm operations DEMONSTRATION</vt:lpstr>
      <vt:lpstr>Introduction Web soil survey (WSS)</vt:lpstr>
      <vt:lpstr>How can you use the WSS data and maps to improve your management decisions?</vt:lpstr>
      <vt:lpstr>Step 1. Main page -  http://websoilsurvey.nrcs.usda.gov/app/HomePage.htm </vt:lpstr>
      <vt:lpstr>Step 2. WSS Opening Screen </vt:lpstr>
      <vt:lpstr>Step 3 - View Map at Full Screen Width</vt:lpstr>
      <vt:lpstr>Step 4 – Search Function – (Address, State &amp; County, Latitude and Longitude)</vt:lpstr>
      <vt:lpstr>Step 5 – State and County Localization </vt:lpstr>
      <vt:lpstr>Step 6 – Using searching tools to locate Area of Interest (AOI) </vt:lpstr>
      <vt:lpstr>Step 7 – Zooming in</vt:lpstr>
      <vt:lpstr>Step 8 – Zooming in</vt:lpstr>
      <vt:lpstr>Step 9 – Locate your area.  </vt:lpstr>
      <vt:lpstr>Step 10 – Identify the boundaries of AOI. Maximizing zoom by view map at full screen width</vt:lpstr>
      <vt:lpstr>Step 11 - Linear Measuring Tool</vt:lpstr>
      <vt:lpstr> Step 12a. Drawing a polygon on a map and expanding rectangle</vt:lpstr>
      <vt:lpstr>12b. Selecting a soil survey area</vt:lpstr>
      <vt:lpstr>Step 13 - Display data available for defined AOI – ACREAGE AND SOIL MAP</vt:lpstr>
      <vt:lpstr>Step 14 – View soil map units.</vt:lpstr>
      <vt:lpstr>Step 15 -  View Map Unit Description.</vt:lpstr>
      <vt:lpstr>Step 16 – Expanding legend</vt:lpstr>
      <vt:lpstr>Step 17 –  Explore Soil Data</vt:lpstr>
      <vt:lpstr>Step 18 – Example of soil properties maps based on soil series. Organic mater. (OPTIONAL)</vt:lpstr>
      <vt:lpstr>Step 19 - Shopping Cart (FREE) Step 20 – Shopping Cart – Custom Subtitle</vt:lpstr>
      <vt:lpstr>Step 21 – Delivery method. </vt:lpstr>
      <vt:lpstr>Step 22 -  Generating custom soil resources report.</vt:lpstr>
      <vt:lpstr>Step 23a – Review Report.</vt:lpstr>
      <vt:lpstr>Step 23b – Review Report.</vt:lpstr>
      <vt:lpstr>Step 23c – Review Report.</vt:lpstr>
      <vt:lpstr>Questions?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USDA-NRCS Web Soil Survey  access and use soil maps of “your farm” on planning and management of regular farm operations </dc:title>
  <dc:creator>Lincoln Zotarelli</dc:creator>
  <cp:lastModifiedBy>Lincoln Zotarelli</cp:lastModifiedBy>
  <cp:revision>10</cp:revision>
  <dcterms:created xsi:type="dcterms:W3CDTF">2011-09-14T17:52:22Z</dcterms:created>
  <dcterms:modified xsi:type="dcterms:W3CDTF">2013-04-04T17:05:29Z</dcterms:modified>
</cp:coreProperties>
</file>